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2" r:id="rId6"/>
    <p:sldId id="273" r:id="rId7"/>
    <p:sldId id="272" r:id="rId8"/>
    <p:sldId id="260" r:id="rId9"/>
    <p:sldId id="261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0" r:id="rId18"/>
    <p:sldId id="26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63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7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95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796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43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352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9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59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87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12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076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A2C5E-6D61-4C50-ACC7-6DCB58D67D6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CFBD0-4FE5-49AD-B694-57A0DB887E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080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0%D0%BB%D1%91%D1%88%D0%BA%D0%BE%D0%B2,%20%D0%A1%D0%B5%D1%80%D0%B3%D0%B5%D0%B9%20%D0%90%D0%BD%D0%B4%D1%80%D0%B5%D0%B5%D0%B2%D0%B8%D1%87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hyperlink" Target="https://yandex.ru/search/?text=%D0%A7%D0%B5%D0%BB%D1%8F%D0%B1%D0%B8%D0%BD%D1%81%D0%BA&amp;clid=1985551-225&amp;win=510&amp;lr=101402&amp;noreask=1&amp;ento=0oCghydXcxMTQ4NxgCKgpydXc1MTc5NTEzai7QodC10YDQs9C10Lkg0JDQvdC00YDQtdC10LLQuNGHINCQ0LvRkdGI0LrQvtCycgjQo9C80LXRgM37-TM" TargetMode="External"/><Relationship Id="rId4" Type="http://schemas.openxmlformats.org/officeDocument/2006/relationships/hyperlink" Target="https://yandex.ru/search/?text=%D0%B3%D1%80%D1%8B%D0%BD%D1%8C&amp;clid=1985551-225&amp;win=510&amp;lr=101402&amp;noreask=1&amp;ento=0oCgx3a2RxMjE2Njg5ODUYAioKcnV3NTE3OTUxM2ou0KHQtdGA0LPQtdC5INCQ0L3QtNGA0LXQtdCy0LjRhyDQkNC70ZHRiNC60L7QsnIO0KDQvtC00LjQu9GB0Y8R5i1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5719" y="395786"/>
            <a:ext cx="8666329" cy="122483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  <a:t/>
            </a:r>
            <a:br>
              <a:rPr lang="ru-RU" dirty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Структурное подразделение государственного бюджетного</a:t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общеобразовательного учреждения </a:t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средней общеобразовательной школы села Новый Сарбай </a:t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муниципального района Кинельский Самарской области </a:t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детский сад «Светлячок»</a:t>
            </a:r>
            <a:endParaRPr lang="ru-RU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15300" y="1856096"/>
            <a:ext cx="6666933" cy="2593074"/>
          </a:xfrm>
        </p:spPr>
        <p:txBody>
          <a:bodyPr>
            <a:noAutofit/>
          </a:bodyPr>
          <a:lstStyle/>
          <a:p>
            <a:endParaRPr lang="ru-RU" sz="4000" b="1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  <a:p>
            <a:r>
              <a:rPr lang="ru-RU" sz="4000" b="1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 ИСТОРИЯ МАЛЕНЬКОГО  ГЕРОЯ БЫЛОЙ ВОЙНЫ</a:t>
            </a:r>
            <a:endParaRPr lang="ru-RU" sz="4000" b="1" dirty="0"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060" y="1620616"/>
            <a:ext cx="3291384" cy="4671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5022377" y="5117909"/>
            <a:ext cx="49131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Выполнили: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  Руководители: 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Зеленцова Т.В.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Никулина Д.Ю.</a:t>
            </a:r>
          </a:p>
          <a:p>
            <a:pPr algn="r"/>
            <a:r>
              <a:rPr lang="ru-RU" sz="20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Участники :</a:t>
            </a:r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Ильина Есения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  <a:latin typeface="Monotype Corsiva" panose="03010101010201010101" pitchFamily="66" charset="0"/>
              </a:rPr>
              <a:t> Никулин Вадим</a:t>
            </a:r>
            <a:endParaRPr lang="ru-RU" sz="2000" b="1" dirty="0">
              <a:solidFill>
                <a:srgbClr val="00206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20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 descr="https://catherineasquithgallery.com/uploads/posts/2021-02/1613445152_5-p-fon-dlya-prezentatsii-pro-voinu-1941-1945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324" y="0"/>
            <a:ext cx="123603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365241" y="218363"/>
            <a:ext cx="472667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Характер у Серёжи оказался просто золотой – он не жаловался никогда, не ныл.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Помогал своим боевым товарищам, чем мог: носил бойцам патроны, почту, в перерывах между боями пел песни. Для солдат малыш был напоминанием о мирной жизни, все старались приласкать малыша, но его сердце принадлежало только майору Воробьёву.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https://i.ytimg.com/vi/ybMZSHFJMU4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57" y="322091"/>
            <a:ext cx="4135272" cy="29452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693" y="2920621"/>
            <a:ext cx="4671262" cy="35279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399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catherineasquithgallery.com/uploads/posts/2021-02/1613445152_5-p-fon-dlya-prezentatsii-pro-voinu-1941-1945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38"/>
            <a:ext cx="12160154" cy="678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87403" y="818865"/>
            <a:ext cx="4940490" cy="3193577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Однажды он помог взять в плен двух гитлеровских солдат.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</a:b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Глазастый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рядовой </a:t>
            </a:r>
            <a:r>
              <a:rPr lang="ru-RU" sz="2400" dirty="0" err="1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Алёшков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 заметил, что за копнами сена кто-то скрывается. Командир послал туда разведчиков. И те вскоре привели двух "фрицев" с рацией.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36979" y="3821373"/>
            <a:ext cx="951249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 smtClean="0">
              <a:latin typeface="Arial Black" panose="020B0A04020102020204" pitchFamily="34" charset="0"/>
            </a:endParaRPr>
          </a:p>
          <a:p>
            <a:endParaRPr lang="ru-RU" dirty="0" smtClean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  <a:p>
            <a:endParaRPr lang="ru-RU" dirty="0" smtClean="0"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 бдительность гвардии рядовой Серёжа </a:t>
            </a:r>
            <a:r>
              <a:rPr lang="ru-RU" sz="28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Алёшков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получил свою первую БЛАГОДАРНОСТЬ от командования</a:t>
            </a:r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.</a:t>
            </a: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2" y="477673"/>
            <a:ext cx="6209731" cy="44454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1003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atherineasquithgallery.com/uploads/posts/2021-02/1613445152_5-p-fon-dlya-prezentatsii-pro-voinu-1941-1945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-2524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9" y="5178655"/>
            <a:ext cx="11368585" cy="1112963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Весной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1943 года самому маленькому солдату Великой Отечественной войны Серёже Алешкову 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была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вручена медаль «За боевые заслуги». 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Он спас жизнь майору Воробьёву и нескольким его офицерам…</a:t>
            </a:r>
            <a:r>
              <a:rPr lang="ru-RU" sz="2000" dirty="0" smtClean="0"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Участвовал </a:t>
            </a:r>
            <a:r>
              <a:rPr lang="ru-RU" sz="2000" dirty="0">
                <a:solidFill>
                  <a:srgbClr val="0070C0"/>
                </a:solidFill>
                <a:latin typeface="Arial Black" panose="020B0A04020102020204" pitchFamily="34" charset="0"/>
              </a:rPr>
              <a:t>в битве за «Сталинград», дошёл со своим полком до Польши. Семья командира стала ему навсегда родной семьёй</a:t>
            </a:r>
            <a:r>
              <a:rPr lang="ru-RU" sz="2000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. </a:t>
            </a:r>
            <a: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ru-RU" sz="2000" b="1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sz="2000" b="1" dirty="0" smtClean="0">
                <a:latin typeface="Arial Black" panose="020B0A04020102020204" pitchFamily="34" charset="0"/>
              </a:rPr>
              <a:t/>
            </a:r>
            <a:br>
              <a:rPr lang="ru-RU" sz="2000" b="1" dirty="0" smtClean="0">
                <a:latin typeface="Arial Black" panose="020B0A04020102020204" pitchFamily="34" charset="0"/>
              </a:rPr>
            </a:b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4513" y="1514231"/>
            <a:ext cx="6673756" cy="28803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Прямоугольник 5"/>
          <p:cNvSpPr/>
          <p:nvPr/>
        </p:nvSpPr>
        <p:spPr>
          <a:xfrm>
            <a:off x="6509982" y="313901"/>
            <a:ext cx="51725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приказа по 142 </a:t>
            </a:r>
            <a:r>
              <a:rPr lang="ru-RU" b="1" dirty="0" err="1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гв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</a:t>
            </a:r>
            <a:r>
              <a:rPr lang="ru-RU" b="1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№ 013/П от 26.04.1943 о награждении медалями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 отвагу» и</a:t>
            </a:r>
            <a:endParaRPr lang="ru-RU" dirty="0" smtClean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 За боевые заслуги»:</a:t>
            </a:r>
            <a:endParaRPr lang="ru-RU" dirty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Самый маленький солдат Сергей Алёшков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6" y="0"/>
            <a:ext cx="4915046" cy="34119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2231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2830" y="109182"/>
            <a:ext cx="1206917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C0000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86041" y="495106"/>
            <a:ext cx="439197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 Black" panose="020B0A04020102020204" pitchFamily="34" charset="0"/>
              </a:rPr>
              <a:t>Во </a:t>
            </a:r>
            <a:r>
              <a:rPr lang="ru-RU" sz="2400" dirty="0">
                <a:latin typeface="Arial Black" panose="020B0A04020102020204" pitchFamily="34" charset="0"/>
              </a:rPr>
              <a:t>время одного из </a:t>
            </a:r>
            <a:r>
              <a:rPr lang="ru-RU" sz="2400" dirty="0" smtClean="0">
                <a:latin typeface="Arial Black" panose="020B0A04020102020204" pitchFamily="34" charset="0"/>
              </a:rPr>
              <a:t>обстрелов </a:t>
            </a:r>
            <a:r>
              <a:rPr lang="ru-RU" sz="2400" dirty="0">
                <a:latin typeface="Arial Black" panose="020B0A04020102020204" pitchFamily="34" charset="0"/>
              </a:rPr>
              <a:t>осколок снаряда попал ребенку </a:t>
            </a:r>
            <a:endParaRPr lang="ru-RU" sz="2400" dirty="0" smtClean="0">
              <a:latin typeface="Arial Black" panose="020B0A04020102020204" pitchFamily="34" charset="0"/>
            </a:endParaRPr>
          </a:p>
          <a:p>
            <a:r>
              <a:rPr lang="ru-RU" sz="2400" dirty="0" smtClean="0">
                <a:latin typeface="Arial Black" panose="020B0A04020102020204" pitchFamily="34" charset="0"/>
              </a:rPr>
              <a:t>в </a:t>
            </a:r>
            <a:r>
              <a:rPr lang="ru-RU" sz="2400" dirty="0">
                <a:latin typeface="Arial Black" panose="020B0A04020102020204" pitchFamily="34" charset="0"/>
              </a:rPr>
              <a:t>ногу, в результате чего он был отправлен на лечение </a:t>
            </a:r>
            <a:r>
              <a:rPr lang="ru-RU" sz="2400" dirty="0" smtClean="0">
                <a:latin typeface="Arial Black" panose="020B0A04020102020204" pitchFamily="34" charset="0"/>
              </a:rPr>
              <a:t>в госпиталь</a:t>
            </a:r>
            <a:r>
              <a:rPr lang="ru-RU" sz="2400" dirty="0">
                <a:latin typeface="Arial Black" panose="020B0A04020102020204" pitchFamily="34" charset="0"/>
              </a:rPr>
              <a:t>. </a:t>
            </a:r>
            <a:endParaRPr lang="ru-RU" sz="2400" dirty="0" smtClean="0">
              <a:latin typeface="Arial Black" panose="020B0A04020102020204" pitchFamily="34" charset="0"/>
            </a:endParaRPr>
          </a:p>
          <a:p>
            <a:r>
              <a:rPr lang="ru-RU" sz="2400" dirty="0" smtClean="0">
                <a:latin typeface="Arial Black" panose="020B0A04020102020204" pitchFamily="34" charset="0"/>
              </a:rPr>
              <a:t>После лечения </a:t>
            </a:r>
            <a:r>
              <a:rPr lang="ru-RU" sz="2400" dirty="0">
                <a:latin typeface="Arial Black" panose="020B0A04020102020204" pitchFamily="34" charset="0"/>
              </a:rPr>
              <a:t>Сергей </a:t>
            </a:r>
            <a:endParaRPr lang="ru-RU" sz="2400" dirty="0" smtClean="0">
              <a:latin typeface="Arial Black" panose="020B0A04020102020204" pitchFamily="34" charset="0"/>
            </a:endParaRPr>
          </a:p>
          <a:p>
            <a:r>
              <a:rPr lang="ru-RU" sz="2400" dirty="0" smtClean="0">
                <a:latin typeface="Arial Black" panose="020B0A04020102020204" pitchFamily="34" charset="0"/>
              </a:rPr>
              <a:t>больше </a:t>
            </a:r>
            <a:r>
              <a:rPr lang="ru-RU" sz="2400" dirty="0">
                <a:latin typeface="Arial Black" panose="020B0A04020102020204" pitchFamily="34" charset="0"/>
              </a:rPr>
              <a:t>не появлялся на полях </a:t>
            </a:r>
            <a:r>
              <a:rPr lang="ru-RU" sz="2400" dirty="0" smtClean="0">
                <a:latin typeface="Arial Black" panose="020B0A04020102020204" pitchFamily="34" charset="0"/>
              </a:rPr>
              <a:t>сражений. </a:t>
            </a:r>
          </a:p>
          <a:p>
            <a:r>
              <a:rPr lang="ru-RU" sz="2400" dirty="0">
                <a:latin typeface="Arial Black" panose="020B0A04020102020204" pitchFamily="34" charset="0"/>
              </a:rPr>
              <a:t>в 1944-м генерал В.И. Чуйков направил его из Польши в суворовское училище, наградил именным пистолетом </a:t>
            </a:r>
          </a:p>
          <a:p>
            <a:pPr>
              <a:lnSpc>
                <a:spcPct val="150000"/>
              </a:lnSpc>
            </a:pPr>
            <a:endParaRPr lang="ru-RU" sz="2400" dirty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321" y="2718266"/>
            <a:ext cx="3927720" cy="37804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225" y="534062"/>
            <a:ext cx="3525565" cy="4681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623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60860" y="685800"/>
            <a:ext cx="4176215" cy="513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r>
              <a:rPr lang="ru-RU" sz="2800" b="1" dirty="0">
                <a:latin typeface="Arial Black" panose="020B0A04020102020204" pitchFamily="34" charset="0"/>
              </a:rPr>
              <a:t>Из училища Сережа часто приезжал в Челябинск, где его </a:t>
            </a:r>
            <a:r>
              <a:rPr lang="ru-RU" sz="2800" b="1" dirty="0" smtClean="0">
                <a:latin typeface="Arial Black" panose="020B0A04020102020204" pitchFamily="34" charset="0"/>
              </a:rPr>
              <a:t>ждала семья Михаила </a:t>
            </a:r>
            <a:r>
              <a:rPr lang="ru-RU" sz="2800" b="1" dirty="0">
                <a:latin typeface="Arial Black" panose="020B0A04020102020204" pitchFamily="34" charset="0"/>
              </a:rPr>
              <a:t>и </a:t>
            </a:r>
            <a:r>
              <a:rPr lang="ru-RU" sz="2800" b="1" dirty="0" smtClean="0">
                <a:latin typeface="Arial Black" panose="020B0A04020102020204" pitchFamily="34" charset="0"/>
              </a:rPr>
              <a:t>Нины Воробьевых, </a:t>
            </a:r>
            <a:r>
              <a:rPr lang="ru-RU" sz="2800" b="1" dirty="0">
                <a:latin typeface="Arial Black" panose="020B0A04020102020204" pitchFamily="34" charset="0"/>
              </a:rPr>
              <a:t>официально усыновившие мальчика.</a:t>
            </a:r>
            <a:endParaRPr lang="ru-RU" sz="2800" dirty="0">
              <a:latin typeface="Arial Black" panose="020B0A04020102020204" pitchFamily="34" charset="0"/>
            </a:endParaRPr>
          </a:p>
          <a:p>
            <a:pPr>
              <a:lnSpc>
                <a:spcPct val="107000"/>
              </a:lnSpc>
              <a:spcAft>
                <a:spcPts val="750"/>
              </a:spcAft>
            </a:pP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AutoShape 2" descr="C:\Users\ASUS\Desktop\%D1%81%D0%B5%D0%BC%D1%8C%D1%8F 2%D0%B0.webp"/>
          <p:cNvSpPr>
            <a:spLocks noChangeAspect="1" noChangeArrowheads="1"/>
          </p:cNvSpPr>
          <p:nvPr/>
        </p:nvSpPr>
        <p:spPr bwMode="auto">
          <a:xfrm>
            <a:off x="455826" y="-100427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4" descr="C:\Users\ASUS\Desktop\%D1%81%D0%B5%D0%BC%D1%8C%D1%8F 2%D0%B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26" y="1078172"/>
            <a:ext cx="7024138" cy="5082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4673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086901" y="177421"/>
            <a:ext cx="5895832" cy="5332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endParaRPr lang="ru-RU" sz="2400" dirty="0" smtClean="0">
              <a:solidFill>
                <a:srgbClr val="00000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endParaRPr lang="ru-RU" sz="2400" dirty="0" smtClean="0">
              <a:solidFill>
                <a:srgbClr val="00206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дальнейшей судьбе мало информации.</a:t>
            </a: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Известно, что Сергей </a:t>
            </a:r>
            <a:r>
              <a:rPr lang="ru-RU" sz="2400" dirty="0" err="1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Алёшков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окончил Харьковский юридический институт.</a:t>
            </a:r>
          </a:p>
          <a:p>
            <a:pPr algn="ctr">
              <a:lnSpc>
                <a:spcPct val="107000"/>
              </a:lnSpc>
            </a:pPr>
            <a:r>
              <a:rPr lang="ru-RU" sz="2400" dirty="0" smtClean="0">
                <a:solidFill>
                  <a:srgbClr val="00206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Женился, у него родилась дочка.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Много лет проработал юристом в Челябинске.</a:t>
            </a:r>
          </a:p>
          <a:p>
            <a:pPr>
              <a:lnSpc>
                <a:spcPct val="107000"/>
              </a:lnSpc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последние годы </a:t>
            </a:r>
          </a:p>
          <a:p>
            <a:pPr>
              <a:lnSpc>
                <a:spcPct val="107000"/>
              </a:lnSpc>
            </a:pPr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работал прокурором. </a:t>
            </a:r>
            <a:endParaRPr lang="ru-RU" sz="24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1" y="3251579"/>
            <a:ext cx="5456008" cy="33266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10256">
            <a:off x="1399075" y="542571"/>
            <a:ext cx="3904534" cy="28694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287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1" y="218946"/>
            <a:ext cx="12078269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267" y="3647946"/>
            <a:ext cx="2412132" cy="31450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975213" y="450376"/>
            <a:ext cx="33300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Умер 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Сергей Алёшков рано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в 1990 году.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Ему было всего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54 года.</a:t>
            </a:r>
            <a:r>
              <a:rPr lang="ru-RU" sz="3200" dirty="0"/>
              <a:t> </a:t>
            </a:r>
            <a:r>
              <a:rPr lang="ru-RU" sz="3200" dirty="0">
                <a:solidFill>
                  <a:srgbClr val="002060"/>
                </a:solidFill>
                <a:latin typeface="Arial Black" panose="020B0A04020102020204" pitchFamily="34" charset="0"/>
              </a:rPr>
              <a:t>Сказались годы войны.</a:t>
            </a:r>
          </a:p>
          <a:p>
            <a:pPr algn="ctr"/>
            <a:endParaRPr lang="ru-RU" sz="3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66" y="450376"/>
            <a:ext cx="2975766" cy="18383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487" y="2288738"/>
            <a:ext cx="2788693" cy="21723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3728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20166" y="1105469"/>
            <a:ext cx="3370997" cy="4044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sz="2400" i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 судьбе и подвигах юного сына полка Сергее </a:t>
            </a:r>
            <a:r>
              <a:rPr lang="ru-RU" sz="2400" i="1" dirty="0" err="1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Алёшкове</a:t>
            </a:r>
            <a:r>
              <a:rPr lang="ru-RU" sz="2400" i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Василием </a:t>
            </a:r>
            <a:r>
              <a:rPr lang="ru-RU" sz="2400" i="1" dirty="0" err="1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Денисенковым</a:t>
            </a:r>
            <a:r>
              <a:rPr lang="ru-RU" sz="2400" i="1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была написана книга  «Шестилетний гвардеец»</a:t>
            </a:r>
            <a:r>
              <a:rPr lang="ru-RU" sz="2400" dirty="0" smtClean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58" y="0"/>
            <a:ext cx="4496146" cy="666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7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8174" y="296887"/>
            <a:ext cx="6387152" cy="5157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750"/>
              </a:spcAft>
            </a:pPr>
            <a:endParaRPr lang="ru-RU" sz="2400" dirty="0" smtClean="0">
              <a:solidFill>
                <a:srgbClr val="00206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sz="2400" dirty="0" smtClean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СЕРЕЖА АЛЁШКОВ, </a:t>
            </a: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sz="2400" dirty="0" smtClean="0"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реальный герой Великой Отечественной войны</a:t>
            </a:r>
            <a:r>
              <a:rPr lang="ru-RU" sz="2400" dirty="0" smtClean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сражаясь за Родину, он проявлял мужество, героизм, бесстрашие</a:t>
            </a: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sz="2400" dirty="0" smtClean="0"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самоотверженность.</a:t>
            </a:r>
            <a:endParaRPr lang="ru-RU" sz="2400" dirty="0" smtClean="0"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щадя себя в огне войны,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жалея сил во имя Родины,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Дети героической страны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75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Были настоящими героями!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129" y="2429303"/>
            <a:ext cx="4954138" cy="417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646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96788" y="2879678"/>
            <a:ext cx="8420669" cy="2415652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Спасибо за                         внимание!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7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4149" y="682388"/>
            <a:ext cx="10727141" cy="569111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br>
              <a:rPr lang="ru-RU" sz="2800" b="1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осознанных патриотических чувств, </a:t>
            </a:r>
            <a:b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через ребёнка сверстника, прошедшего войну.  </a:t>
            </a:r>
            <a:b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 </a:t>
            </a:r>
            <a:r>
              <a:rPr lang="ru-RU" sz="2800" dirty="0" smtClean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Содействовать развитию поисково-исследовательской активности детей дошкольного возраста.</a:t>
            </a:r>
            <a:r>
              <a:rPr lang="ru-RU" sz="2800" b="1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Организовать работу с историческими документами в сети Интернет, с целью выявления и систематизации информации;</a:t>
            </a:r>
            <a: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Воспитывать чувство гордости </a:t>
            </a:r>
            <a:b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героическое прошлое маленького героя. </a:t>
            </a:r>
            <a: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81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kalix.club/uploads/posts/2022-12/1671677060_kalix-club-p-fon-dlya-prezentatsii-na-temu-vov-krasivo-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607" y="545169"/>
            <a:ext cx="2451951" cy="19574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708" y="793185"/>
            <a:ext cx="3519232" cy="3955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83" y="3348937"/>
            <a:ext cx="4266470" cy="3247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76" y="545169"/>
            <a:ext cx="2647666" cy="3480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11" y="3817667"/>
            <a:ext cx="1546261" cy="27298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9901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vatars.mds.yandex.net/i?id=df789fa680cf261c3c59f844edccda2c347319d9-10178110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5716" y="211015"/>
            <a:ext cx="5500469" cy="6646985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Нам стало интересно,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а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Серёжа — это настоящий мальчик, </a:t>
            </a: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</a:br>
            <a:r>
              <a:rPr lang="ru-RU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или </a:t>
            </a:r>
            <a:r>
              <a:rPr lang="ru-RU" dirty="0">
                <a:solidFill>
                  <a:srgbClr val="0070C0"/>
                </a:solidFill>
                <a:latin typeface="Arial Black" panose="020B0A04020102020204" pitchFamily="34" charset="0"/>
              </a:rPr>
              <a:t>придуманный герой фильма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C:\Users\Ксения\Desktop\depositphotos_31115297-stock-photo-curious-little-boy-think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185" y="0"/>
            <a:ext cx="2920621" cy="41489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2673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23" y="2950828"/>
            <a:ext cx="2537216" cy="32174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6003" y="3172231"/>
            <a:ext cx="2351752" cy="3036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2545" y="463587"/>
            <a:ext cx="2474666" cy="30707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92" y="3172231"/>
            <a:ext cx="2357564" cy="303662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92" y="568921"/>
            <a:ext cx="2102906" cy="26033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242" y="568921"/>
            <a:ext cx="2288815" cy="30750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5352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96" y="1132555"/>
            <a:ext cx="2892361" cy="38404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42" y="2449772"/>
            <a:ext cx="2961565" cy="37804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92" y="712204"/>
            <a:ext cx="4221687" cy="3202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0536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" y="0"/>
            <a:ext cx="1209646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344" y="2251881"/>
            <a:ext cx="2780585" cy="36920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13" y="598795"/>
            <a:ext cx="2926794" cy="3886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955" y="1544104"/>
            <a:ext cx="3380077" cy="46432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5877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 flipV="1">
            <a:off x="1064526" y="1833686"/>
            <a:ext cx="5841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b="0" i="0" dirty="0">
              <a:solidFill>
                <a:srgbClr val="333333"/>
              </a:solidFill>
              <a:effectLst/>
              <a:latin typeface="YS Text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296536" y="327546"/>
            <a:ext cx="6005015" cy="3098041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333333"/>
                </a:solidFill>
                <a:latin typeface="Arial Black" panose="020B0A04020102020204" pitchFamily="34" charset="0"/>
              </a:rPr>
              <a:t/>
            </a:r>
            <a:br>
              <a:rPr lang="ru-RU" sz="1800" b="1" dirty="0">
                <a:solidFill>
                  <a:srgbClr val="333333"/>
                </a:solidFill>
                <a:latin typeface="Arial Black" panose="020B0A04020102020204" pitchFamily="34" charset="0"/>
              </a:rPr>
            </a:br>
            <a:r>
              <a:rPr lang="ru-RU" sz="1800" b="1" i="0" dirty="0" smtClean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  <a:t>СЕРГЕЙ АНДРЕЕВИЧ АЛЁШКОВ</a:t>
            </a:r>
            <a:br>
              <a:rPr lang="ru-RU" sz="1800" b="1" i="0" dirty="0" smtClean="0">
                <a:solidFill>
                  <a:srgbClr val="333333"/>
                </a:solidFill>
                <a:effectLst/>
                <a:latin typeface="Arial Black" panose="020B0A04020102020204" pitchFamily="34" charset="0"/>
              </a:rPr>
            </a:br>
            <a:r>
              <a:rPr lang="ru-RU" sz="20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Сергей Андреевич </a:t>
            </a:r>
            <a:r>
              <a:rPr lang="ru-RU" sz="2000" i="0" dirty="0" err="1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Алёшков</a:t>
            </a:r>
            <a:r>
              <a:rPr lang="ru-RU" sz="20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 (Алёшкин) — участник Великой Отечественной войны, сын полка, воспитанник 142-го гвардейского стрелкового полка 47-й гвардейской стрелковой дивизии.</a:t>
            </a:r>
            <a:br>
              <a:rPr lang="ru-RU" sz="20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</a:br>
            <a:r>
              <a:rPr lang="ru-RU" sz="20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</a:rPr>
              <a:t>Принимал участие в Сталинградской битве, был самым юным защитником Сталинграда.  </a:t>
            </a:r>
            <a:r>
              <a:rPr lang="ru-RU" sz="200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Yu Gothic" panose="020B0400000000000000" pitchFamily="34" charset="-128"/>
                <a:cs typeface="Times New Roman" panose="02020603050405020304" pitchFamily="18" charset="0"/>
                <a:hlinkClick r:id="rId3"/>
              </a:rPr>
              <a:t>Википедия</a:t>
            </a:r>
            <a:r>
              <a:rPr lang="ru-RU" sz="20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РОДИЛСЯ: </a:t>
            </a:r>
            <a:b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1936 г., </a:t>
            </a:r>
            <a:r>
              <a:rPr lang="ru-RU" sz="200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Грынь</a:t>
            </a: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УМЕР: </a:t>
            </a:r>
            <a:br>
              <a:rPr lang="ru-RU" sz="2000" b="1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0" i="0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февраля 1990 г. (53 года), </a:t>
            </a:r>
            <a:r>
              <a:rPr lang="ru-RU" sz="200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Челябинск</a:t>
            </a:r>
            <a:r>
              <a:rPr lang="ru-RU" sz="200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0" i="0" u="none" strike="noStrike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cdnmyslo.ru/Contents/a8/c9/3a70-85e1-477f-a53e-ea9eb03b07bf/2272a705-9902-4159-9b07-2cedec01a1d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93" y="150126"/>
            <a:ext cx="3835021" cy="5800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https://cdnmyslo.ru/Contents/a8/c9/3a70-85e1-477f-a53e-ea9eb03b07bf/2272a705-9902-4159-9b07-2cedec01a1d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701" y="122830"/>
            <a:ext cx="3835021" cy="5800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 descr="https://cdnmyslo.ru/Contents/a8/c9/3a70-85e1-477f-a53e-ea9eb03b07bf/2272a705-9902-4159-9b07-2cedec01a1d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92" y="150125"/>
            <a:ext cx="3835021" cy="58002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688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i?id=eb8c7c100d216ea20202340eb88265ee_l-4274889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Шестилетний гвардии рядовой Серёжа Алёшков, воспитанник 142-го гвардейского стрелкового полка 47-й гвардейской стрелковой дивизии. 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743" y="119416"/>
            <a:ext cx="9976514" cy="6619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26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354</Words>
  <Application>Microsoft Office PowerPoint</Application>
  <PresentationFormat>Широкоэкранный</PresentationFormat>
  <Paragraphs>53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Yu Gothic</vt:lpstr>
      <vt:lpstr>Arial</vt:lpstr>
      <vt:lpstr>Arial Black</vt:lpstr>
      <vt:lpstr>Calibri</vt:lpstr>
      <vt:lpstr>Calibri Light</vt:lpstr>
      <vt:lpstr>Franklin Gothic Medium</vt:lpstr>
      <vt:lpstr>Monotype Corsiva</vt:lpstr>
      <vt:lpstr>Times New Roman</vt:lpstr>
      <vt:lpstr>YS Text</vt:lpstr>
      <vt:lpstr>Тема Office</vt:lpstr>
      <vt:lpstr>    Структурное подразделение государственного бюджетного общеобразовательного учреждения  средней общеобразовательной школы села Новый Сарбай  муниципального района Кинельский Самарской области  детский сад «Светлячок»</vt:lpstr>
      <vt:lpstr>ЦЕЛЬ:  Воспитание осознанных патриотических чувств,  через ребёнка сверстника, прошедшего войну.   ЗАДАЧИ:  1. Содействовать развитию поисково-исследовательской активности детей дошкольного возраста.    2. Организовать работу с историческими документами в сети Интернет, с целью выявления и систематизации информации; 3. Воспитывать чувство гордости  за героическое прошлое маленького героя.  </vt:lpstr>
      <vt:lpstr>Презентация PowerPoint</vt:lpstr>
      <vt:lpstr>Нам стало интересно, а Серёжа — это настоящий мальчик,  или придуманный герой фильма. </vt:lpstr>
      <vt:lpstr>Презентация PowerPoint</vt:lpstr>
      <vt:lpstr>Презентация PowerPoint</vt:lpstr>
      <vt:lpstr>Презентация PowerPoint</vt:lpstr>
      <vt:lpstr> СЕРГЕЙ АНДРЕЕВИЧ АЛЁШКОВ Сергей Андреевич Алёшков (Алёшкин) — участник Великой Отечественной войны, сын полка, воспитанник 142-го гвардейского стрелкового полка 47-й гвардейской стрелковой дивизии. Принимал участие в Сталинградской битве, был самым юным защитником Сталинграда.  Википедия РОДИЛСЯ:  15 февраля 1936 г., Грынь УМЕР:  1 февраля 1990 г. (53 года), Челябинск </vt:lpstr>
      <vt:lpstr>Презентация PowerPoint</vt:lpstr>
      <vt:lpstr>Презентация PowerPoint</vt:lpstr>
      <vt:lpstr>Однажды он помог взять в плен двух гитлеровских солдат.  Глазастый рядовой Алёшков заметил, что за копнами сена кто-то скрывается. Командир послал туда разведчиков. И те вскоре привели двух "фрицев" с рацией. </vt:lpstr>
      <vt:lpstr>Весной 1943 года самому маленькому солдату Великой Отечественной войны Серёже Алешкову была вручена медаль «За боевые заслуги».  Он спас жизнь майору Воробьёву и нескольким его офицерам…  Участвовал в битве за «Сталинград», дошёл со своим полком до Польши. Семья командира стала ему навсегда родной семьёй.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                       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ОДНА ИСТОРИЯ МАЛЕНЬКОГО ГЕРОЯ БЫЛОЙ ВОЙНЫ</dc:title>
  <dc:creator>ASUS</dc:creator>
  <cp:lastModifiedBy>ASUS</cp:lastModifiedBy>
  <cp:revision>54</cp:revision>
  <dcterms:created xsi:type="dcterms:W3CDTF">2023-11-19T09:24:36Z</dcterms:created>
  <dcterms:modified xsi:type="dcterms:W3CDTF">2023-12-01T09:26:22Z</dcterms:modified>
</cp:coreProperties>
</file>